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71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09728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912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lide_0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976" y="1385502"/>
            <a:ext cx="195243" cy="28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Drastogiprateek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21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78" y="4042977"/>
            <a:ext cx="109823" cy="16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428" y="4042977"/>
            <a:ext cx="109823" cy="16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503" y="5062152"/>
            <a:ext cx="117145" cy="17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ide_00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0</Words>
  <Application>Microsoft Office PowerPoint</Application>
  <PresentationFormat>Custom</PresentationFormat>
  <Paragraphs>0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Prateek Rastogi</dc:creator>
  <cp:keywords/>
  <dc:description>generated using python-pptx</dc:description>
  <cp:lastModifiedBy>abhinav srivastava</cp:lastModifiedBy>
  <cp:revision>12</cp:revision>
  <dcterms:created xsi:type="dcterms:W3CDTF">2013-01-27T09:14:16Z</dcterms:created>
  <dcterms:modified xsi:type="dcterms:W3CDTF">2017-02-18T10:47:06Z</dcterms:modified>
  <cp:category/>
</cp:coreProperties>
</file>

<file path=docProps/thumbnail.jpeg>
</file>